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5D5814A-EEB7-44C3-BDCA-79944989E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634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452F944-F3F2-4FCD-BC4F-1BC431E2C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674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2C31CD-DFDF-4277-AB33-FB95260AC09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6E84BD-0204-49C5-BD42-B230BC1E0A86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FE543E-715A-4E9E-A348-D98AE5B35C71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5AEAB14C-2AB2-4BD5-BEC7-9B8C17220442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11A2CE-06B1-4600-AC6A-E508563885B1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8D4725EF-4568-4953-8DEE-5F0DA315E77E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FA3982-07D9-453F-84A2-A92309E9D333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F65A61D-5503-4572-B5E3-973A512593FF}" type="slidenum">
              <a:rPr lang="zh-TW" altLang="en-US" sz="1200"/>
              <a:pPr algn="r" eaLnBrk="1" hangingPunct="1"/>
              <a:t>8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93769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862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主，祢能力我今在尋求，</a:t>
            </a:r>
          </a:p>
          <a:p>
            <a:pPr algn="ctr" eaLnBrk="1" hangingPunct="1"/>
            <a:r>
              <a:rPr lang="en-US" altLang="zh-TW" sz="2800" dirty="0"/>
              <a:t>O Lord, we seek the power we need;</a:t>
            </a:r>
          </a:p>
          <a:p>
            <a:pPr algn="ctr" eaLnBrk="1" hangingPunct="1"/>
            <a:r>
              <a:rPr lang="zh-TW" altLang="en-US" dirty="0"/>
              <a:t>我們軟弱已經夠長久；</a:t>
            </a:r>
          </a:p>
          <a:p>
            <a:pPr algn="ctr" eaLnBrk="1" hangingPunct="1"/>
            <a:r>
              <a:rPr lang="en-US" altLang="zh-TW" sz="2800" dirty="0"/>
              <a:t>We are so weak in word and in deed,</a:t>
            </a:r>
          </a:p>
          <a:p>
            <a:pPr algn="ctr" eaLnBrk="1" hangingPunct="1"/>
            <a:r>
              <a:rPr lang="zh-TW" altLang="en-US" dirty="0"/>
              <a:t>話語軟弱，事奉無成就，</a:t>
            </a:r>
          </a:p>
          <a:p>
            <a:pPr algn="ctr" eaLnBrk="1" hangingPunct="1"/>
            <a:r>
              <a:rPr lang="en-US" altLang="zh-TW" sz="2800" dirty="0"/>
              <a:t>And in Thy service cannot proceed,</a:t>
            </a:r>
          </a:p>
          <a:p>
            <a:pPr algn="ctr" eaLnBrk="1" hangingPunct="1"/>
            <a:r>
              <a:rPr lang="zh-TW" altLang="en-US" dirty="0"/>
              <a:t>給我穿上能力！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we pray!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241</a:t>
            </a: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給我穿上能力</a:t>
            </a:r>
            <a:br>
              <a:rPr lang="zh-TW" altLang="en-US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CLOTHE US WITH POWER WE PRAY (1/4)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謙卑俯伏，我在此等候，</a:t>
            </a:r>
          </a:p>
          <a:p>
            <a:pPr algn="ctr" eaLnBrk="1" hangingPunct="1"/>
            <a:r>
              <a:rPr lang="en-US" altLang="zh-TW" sz="2800" dirty="0"/>
              <a:t>We are waiting, and to Thee we bow,</a:t>
            </a:r>
          </a:p>
          <a:p>
            <a:pPr algn="ctr" eaLnBrk="1" hangingPunct="1"/>
            <a:r>
              <a:rPr lang="zh-TW" altLang="en-US" dirty="0"/>
              <a:t>我的光景祢前都赤露；</a:t>
            </a:r>
          </a:p>
          <a:p>
            <a:pPr algn="ctr" eaLnBrk="1" hangingPunct="1"/>
            <a:r>
              <a:rPr lang="en-US" altLang="zh-TW" sz="2800" dirty="0"/>
              <a:t>In Thy presence all our need avow;</a:t>
            </a:r>
          </a:p>
          <a:p>
            <a:pPr algn="ctr" eaLnBrk="1" hangingPunct="1"/>
            <a:r>
              <a:rPr lang="zh-TW" altLang="en-US" dirty="0"/>
              <a:t>給我能力，就在這時候，</a:t>
            </a:r>
          </a:p>
          <a:p>
            <a:pPr algn="ctr" eaLnBrk="1" hangingPunct="1"/>
            <a:r>
              <a:rPr lang="en-US" altLang="zh-TW" sz="2800" dirty="0"/>
              <a:t>Give us Thy power, give even now,</a:t>
            </a:r>
          </a:p>
          <a:p>
            <a:pPr algn="ctr" eaLnBrk="1" hangingPunct="1"/>
            <a:r>
              <a:rPr lang="zh-TW" altLang="en-US" dirty="0"/>
              <a:t>給我，毫無保留！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today.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/>
              <a:t>正當祈求，祢忽顯光輝，</a:t>
            </a:r>
          </a:p>
          <a:p>
            <a:pPr algn="ctr" eaLnBrk="1" hangingPunct="1"/>
            <a:r>
              <a:rPr lang="en-US" altLang="zh-TW" sz="2800" dirty="0"/>
              <a:t>Lord, come and visit us at this place,</a:t>
            </a:r>
          </a:p>
          <a:p>
            <a:pPr algn="ctr" eaLnBrk="1" hangingPunct="1"/>
            <a:r>
              <a:rPr lang="zh-TW" altLang="en-US" dirty="0"/>
              <a:t>將祢恩賜分給祢教會；</a:t>
            </a:r>
          </a:p>
          <a:p>
            <a:pPr algn="ctr" eaLnBrk="1" hangingPunct="1"/>
            <a:r>
              <a:rPr lang="en-US" altLang="zh-TW" sz="2800" dirty="0"/>
              <a:t>Grant to Thy church the gifts of Thy grace,</a:t>
            </a:r>
          </a:p>
          <a:p>
            <a:pPr algn="ctr" eaLnBrk="1" hangingPunct="1"/>
            <a:r>
              <a:rPr lang="zh-TW" altLang="en-US" dirty="0"/>
              <a:t>使我事奉充滿大能力，</a:t>
            </a:r>
          </a:p>
          <a:p>
            <a:pPr algn="ctr" eaLnBrk="1" hangingPunct="1"/>
            <a:r>
              <a:rPr lang="en-US" altLang="zh-TW" sz="2800" dirty="0"/>
              <a:t>Fully with might our service embrace,</a:t>
            </a:r>
          </a:p>
          <a:p>
            <a:pPr algn="ctr" eaLnBrk="1" hangingPunct="1"/>
            <a:r>
              <a:rPr lang="zh-TW" altLang="en-US" dirty="0"/>
              <a:t>給我穿上能力！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we pray.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謙卑俯伏，我在此等候，</a:t>
            </a:r>
          </a:p>
          <a:p>
            <a:pPr algn="ctr" eaLnBrk="1" hangingPunct="1"/>
            <a:r>
              <a:rPr lang="en-US" altLang="zh-TW" sz="2800" dirty="0"/>
              <a:t>We are waiting, and to Thee we bow,</a:t>
            </a:r>
          </a:p>
          <a:p>
            <a:pPr algn="ctr" eaLnBrk="1" hangingPunct="1"/>
            <a:r>
              <a:rPr lang="zh-TW" altLang="en-US" dirty="0"/>
              <a:t>我的光景祢前都赤露；</a:t>
            </a:r>
          </a:p>
          <a:p>
            <a:pPr algn="ctr" eaLnBrk="1" hangingPunct="1"/>
            <a:r>
              <a:rPr lang="en-US" altLang="zh-TW" sz="2800" dirty="0"/>
              <a:t>In Thy presence all our need avow;</a:t>
            </a:r>
          </a:p>
          <a:p>
            <a:pPr algn="ctr" eaLnBrk="1" hangingPunct="1"/>
            <a:r>
              <a:rPr lang="zh-TW" altLang="en-US" dirty="0"/>
              <a:t>給我能力，就在這時候，</a:t>
            </a:r>
          </a:p>
          <a:p>
            <a:pPr algn="ctr" eaLnBrk="1" hangingPunct="1"/>
            <a:r>
              <a:rPr lang="en-US" altLang="zh-TW" sz="2800" dirty="0"/>
              <a:t>Give us Thy power, give even now,</a:t>
            </a:r>
          </a:p>
          <a:p>
            <a:pPr algn="ctr" eaLnBrk="1" hangingPunct="1"/>
            <a:r>
              <a:rPr lang="zh-TW" altLang="en-US" dirty="0"/>
              <a:t>給我，毫無保留！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today.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賜下能力！帶著祢權柄！</a:t>
            </a:r>
          </a:p>
          <a:p>
            <a:pPr algn="ctr" eaLnBrk="1" hangingPunct="1"/>
            <a:r>
              <a:rPr lang="en-US" altLang="zh-TW" sz="2800" dirty="0"/>
              <a:t>Send us Thy power with its full sway,</a:t>
            </a:r>
          </a:p>
          <a:p>
            <a:pPr algn="ctr" eaLnBrk="1" hangingPunct="1"/>
            <a:r>
              <a:rPr lang="zh-TW" altLang="en-US" dirty="0"/>
              <a:t>如同祢在五旬節所行；</a:t>
            </a:r>
          </a:p>
          <a:p>
            <a:pPr algn="ctr" eaLnBrk="1" hangingPunct="1"/>
            <a:r>
              <a:rPr lang="en-US" altLang="zh-TW" sz="2800" dirty="0"/>
              <a:t>As Thou didst send on Pentecost day;</a:t>
            </a:r>
          </a:p>
          <a:p>
            <a:pPr algn="ctr" eaLnBrk="1" hangingPunct="1"/>
            <a:r>
              <a:rPr lang="zh-TW" altLang="en-US" dirty="0"/>
              <a:t>答應所求，答應不稍等，</a:t>
            </a:r>
          </a:p>
          <a:p>
            <a:pPr algn="ctr" eaLnBrk="1" hangingPunct="1"/>
            <a:r>
              <a:rPr lang="en-US" altLang="zh-TW" sz="2800" dirty="0"/>
              <a:t>Answer our prayer and make no delay,</a:t>
            </a:r>
          </a:p>
          <a:p>
            <a:pPr algn="ctr" eaLnBrk="1" hangingPunct="1"/>
            <a:r>
              <a:rPr lang="zh-TW" altLang="en-US" dirty="0"/>
              <a:t>給我穿上能力！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we pray!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謙卑俯伏，我在此等候，</a:t>
            </a:r>
          </a:p>
          <a:p>
            <a:pPr algn="ctr" eaLnBrk="1" hangingPunct="1"/>
            <a:r>
              <a:rPr lang="en-US" altLang="zh-TW" sz="2800" dirty="0"/>
              <a:t>We are waiting, and to Thee we bow,</a:t>
            </a:r>
          </a:p>
          <a:p>
            <a:pPr algn="ctr" eaLnBrk="1" hangingPunct="1"/>
            <a:r>
              <a:rPr lang="zh-TW" altLang="en-US" dirty="0"/>
              <a:t>我的光景祢前都赤露；</a:t>
            </a:r>
          </a:p>
          <a:p>
            <a:pPr algn="ctr" eaLnBrk="1" hangingPunct="1"/>
            <a:r>
              <a:rPr lang="en-US" altLang="zh-TW" sz="2800" dirty="0"/>
              <a:t>In Thy presence all our need avow;</a:t>
            </a:r>
          </a:p>
          <a:p>
            <a:pPr algn="ctr" eaLnBrk="1" hangingPunct="1"/>
            <a:r>
              <a:rPr lang="zh-TW" altLang="en-US" dirty="0"/>
              <a:t>給我能力，就在這時候，</a:t>
            </a:r>
          </a:p>
          <a:p>
            <a:pPr algn="ctr" eaLnBrk="1" hangingPunct="1"/>
            <a:r>
              <a:rPr lang="en-US" altLang="zh-TW" sz="2800" dirty="0"/>
              <a:t>Give us Thy power, give even now,</a:t>
            </a:r>
          </a:p>
          <a:p>
            <a:pPr algn="ctr" eaLnBrk="1" hangingPunct="1"/>
            <a:r>
              <a:rPr lang="zh-TW" altLang="en-US" dirty="0"/>
              <a:t>給我，毫無保留！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today.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的子民，滿足此心願，</a:t>
            </a:r>
          </a:p>
          <a:p>
            <a:pPr algn="ctr" eaLnBrk="1" hangingPunct="1"/>
            <a:r>
              <a:rPr lang="en-US" altLang="zh-TW" sz="2800" dirty="0"/>
              <a:t>Here, as Thy Body, Thy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we claim;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靠著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名，因信求成全；</a:t>
            </a:r>
          </a:p>
          <a:p>
            <a:pPr algn="ctr" eaLnBrk="1" hangingPunct="1"/>
            <a:r>
              <a:rPr lang="en-US" altLang="zh-TW" sz="2800" dirty="0"/>
              <a:t>Claiming by faith in Thy mighty Name,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降下透雨，並賜下火焰，</a:t>
            </a:r>
          </a:p>
          <a:p>
            <a:pPr algn="ctr" eaLnBrk="1" hangingPunct="1"/>
            <a:r>
              <a:rPr lang="en-US" altLang="zh-TW" sz="2800" dirty="0"/>
              <a:t>Thy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</a:t>
            </a:r>
            <a:r>
              <a:rPr lang="en-US" altLang="zh-TW" sz="2800" dirty="0" err="1"/>
              <a:t>show’r</a:t>
            </a:r>
            <a:r>
              <a:rPr lang="en-US" altLang="zh-TW" sz="2800" dirty="0"/>
              <a:t> with Thy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flame,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給我穿上能力！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we pray!</a:t>
            </a:r>
          </a:p>
          <a:p>
            <a:pPr algn="ctr" eaLnBrk="1" hangingPunct="1"/>
            <a:endParaRPr lang="en-US" altLang="zh-TW" sz="2800" dirty="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241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/>
              <a:t>謙卑俯伏，我在此等候，</a:t>
            </a:r>
          </a:p>
          <a:p>
            <a:pPr algn="ctr" eaLnBrk="1" hangingPunct="1"/>
            <a:r>
              <a:rPr lang="en-US" altLang="zh-TW" sz="2800" dirty="0"/>
              <a:t>We are waiting, and to Thee we bow,</a:t>
            </a:r>
          </a:p>
          <a:p>
            <a:pPr algn="ctr" eaLnBrk="1" hangingPunct="1"/>
            <a:r>
              <a:rPr lang="zh-TW" altLang="en-US" dirty="0"/>
              <a:t>我的光景祢前都赤露；</a:t>
            </a:r>
          </a:p>
          <a:p>
            <a:pPr algn="ctr" eaLnBrk="1" hangingPunct="1"/>
            <a:r>
              <a:rPr lang="en-US" altLang="zh-TW" sz="2800" dirty="0"/>
              <a:t>In Thy presence all our need avow;</a:t>
            </a:r>
          </a:p>
          <a:p>
            <a:pPr algn="ctr" eaLnBrk="1" hangingPunct="1"/>
            <a:r>
              <a:rPr lang="zh-TW" altLang="en-US" dirty="0"/>
              <a:t>給我能力，就在這時候，</a:t>
            </a:r>
          </a:p>
          <a:p>
            <a:pPr algn="ctr" eaLnBrk="1" hangingPunct="1"/>
            <a:r>
              <a:rPr lang="en-US" altLang="zh-TW" sz="2800" dirty="0"/>
              <a:t>Give us Thy power, give even now,</a:t>
            </a:r>
          </a:p>
          <a:p>
            <a:pPr algn="ctr" eaLnBrk="1" hangingPunct="1"/>
            <a:r>
              <a:rPr lang="zh-TW" altLang="en-US" dirty="0"/>
              <a:t>給我，毫無保留！</a:t>
            </a:r>
          </a:p>
          <a:p>
            <a:pPr algn="ctr" eaLnBrk="1" hangingPunct="1"/>
            <a:r>
              <a:rPr lang="en-US" altLang="zh-TW" sz="2800" dirty="0"/>
              <a:t>Clothe us with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today.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550</TotalTime>
  <Words>575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H241  給我穿上能力 CLOTHE US WITH POWER WE PRAY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51</cp:revision>
  <dcterms:created xsi:type="dcterms:W3CDTF">2001-04-19T19:07:54Z</dcterms:created>
  <dcterms:modified xsi:type="dcterms:W3CDTF">2017-08-05T13:40:14Z</dcterms:modified>
</cp:coreProperties>
</file>